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58795bdf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58795bdf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58795bdf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58795bdf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58795bdf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58795bdf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58795bdf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58795bdf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58795bdf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58795bdf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58795bdf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58795bdf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58795bdf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58795bdf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58795bdf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58795bdf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58795bdf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58795bdf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58795bdf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58795bdf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58795bd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758795bd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58795bdf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58795bdf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58795bdf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58795bdf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58795bdf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58795bdf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58795bdf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58795bdf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58795bdf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58795bdf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58795bdf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58795bdf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58795bdf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58795bdf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58795bdf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58795bdf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58795bdf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58795bdf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58795bdf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58795bdf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58795bd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58795bd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58795bdf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58795bdf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58795bd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58795bd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58795bdf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58795bdf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58795bd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58795bd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58795bdf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58795bd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58795bdf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58795bdf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58795bdf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58795bdf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6700" y="0"/>
            <a:ext cx="39224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